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C63490-737A-4EAD-8EEB-84E5F7CF2ECD}" v="240" dt="2019-07-26T16:07:35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sh Patel" userId="ea0eb09bc140b782" providerId="LiveId" clId="{4EC63490-737A-4EAD-8EEB-84E5F7CF2ECD}"/>
    <pc:docChg chg="undo custSel mod addSld modSld">
      <pc:chgData name="Kush Patel" userId="ea0eb09bc140b782" providerId="LiveId" clId="{4EC63490-737A-4EAD-8EEB-84E5F7CF2ECD}" dt="2019-07-26T16:09:25.607" v="3492" actId="1076"/>
      <pc:docMkLst>
        <pc:docMk/>
      </pc:docMkLst>
      <pc:sldChg chg="addSp delSp modSp mod modTransition setClrOvrMap delDesignElem">
        <pc:chgData name="Kush Patel" userId="ea0eb09bc140b782" providerId="LiveId" clId="{4EC63490-737A-4EAD-8EEB-84E5F7CF2ECD}" dt="2019-07-26T15:14:35.124" v="2575" actId="1076"/>
        <pc:sldMkLst>
          <pc:docMk/>
          <pc:sldMk cId="4070474681" sldId="256"/>
        </pc:sldMkLst>
        <pc:spChg chg="mod">
          <ac:chgData name="Kush Patel" userId="ea0eb09bc140b782" providerId="LiveId" clId="{4EC63490-737A-4EAD-8EEB-84E5F7CF2ECD}" dt="2019-07-26T15:10:07.740" v="2446" actId="20577"/>
          <ac:spMkLst>
            <pc:docMk/>
            <pc:sldMk cId="4070474681" sldId="256"/>
            <ac:spMk id="2" creationId="{4C8B1C38-05D6-4A4F-8B59-8400DDF3DF76}"/>
          </ac:spMkLst>
        </pc:spChg>
        <pc:spChg chg="mod">
          <ac:chgData name="Kush Patel" userId="ea0eb09bc140b782" providerId="LiveId" clId="{4EC63490-737A-4EAD-8EEB-84E5F7CF2ECD}" dt="2019-07-26T15:10:48.928" v="2449" actId="1076"/>
          <ac:spMkLst>
            <pc:docMk/>
            <pc:sldMk cId="4070474681" sldId="256"/>
            <ac:spMk id="3" creationId="{3B928821-5577-48B6-BF27-A32262A5FF78}"/>
          </ac:spMkLst>
        </pc:spChg>
        <pc:spChg chg="add del mod">
          <ac:chgData name="Kush Patel" userId="ea0eb09bc140b782" providerId="LiveId" clId="{4EC63490-737A-4EAD-8EEB-84E5F7CF2ECD}" dt="2019-07-26T15:10:49.232" v="2451"/>
          <ac:spMkLst>
            <pc:docMk/>
            <pc:sldMk cId="4070474681" sldId="256"/>
            <ac:spMk id="5" creationId="{11DB0568-ECD1-4E9B-9C0A-DB3F9649A69A}"/>
          </ac:spMkLst>
        </pc:spChg>
        <pc:spChg chg="add">
          <ac:chgData name="Kush Patel" userId="ea0eb09bc140b782" providerId="LiveId" clId="{4EC63490-737A-4EAD-8EEB-84E5F7CF2ECD}" dt="2019-07-26T13:25:52.041" v="3" actId="26606"/>
          <ac:spMkLst>
            <pc:docMk/>
            <pc:sldMk cId="4070474681" sldId="256"/>
            <ac:spMk id="8" creationId="{66D61E08-70C3-48D8-BEA0-787111DC30DA}"/>
          </ac:spMkLst>
        </pc:spChg>
        <pc:spChg chg="del">
          <ac:chgData name="Kush Patel" userId="ea0eb09bc140b782" providerId="LiveId" clId="{4EC63490-737A-4EAD-8EEB-84E5F7CF2ECD}" dt="2019-07-26T13:25:47.398" v="2"/>
          <ac:spMkLst>
            <pc:docMk/>
            <pc:sldMk cId="4070474681" sldId="256"/>
            <ac:spMk id="9" creationId="{875485B9-8EE1-447A-9C08-F7D6B532A8CF}"/>
          </ac:spMkLst>
        </pc:spChg>
        <pc:spChg chg="add del mod">
          <ac:chgData name="Kush Patel" userId="ea0eb09bc140b782" providerId="LiveId" clId="{4EC63490-737A-4EAD-8EEB-84E5F7CF2ECD}" dt="2019-07-26T15:14:30.494" v="2571"/>
          <ac:spMkLst>
            <pc:docMk/>
            <pc:sldMk cId="4070474681" sldId="256"/>
            <ac:spMk id="10" creationId="{C94FD618-537D-429F-B18C-2AC998429386}"/>
          </ac:spMkLst>
        </pc:spChg>
        <pc:spChg chg="del">
          <ac:chgData name="Kush Patel" userId="ea0eb09bc140b782" providerId="LiveId" clId="{4EC63490-737A-4EAD-8EEB-84E5F7CF2ECD}" dt="2019-07-26T13:25:47.398" v="2"/>
          <ac:spMkLst>
            <pc:docMk/>
            <pc:sldMk cId="4070474681" sldId="256"/>
            <ac:spMk id="11" creationId="{B963707F-B98C-4143-AFCF-D6B56C975C5A}"/>
          </ac:spMkLst>
        </pc:spChg>
        <pc:spChg chg="del">
          <ac:chgData name="Kush Patel" userId="ea0eb09bc140b782" providerId="LiveId" clId="{4EC63490-737A-4EAD-8EEB-84E5F7CF2ECD}" dt="2019-07-26T13:25:47.398" v="2"/>
          <ac:spMkLst>
            <pc:docMk/>
            <pc:sldMk cId="4070474681" sldId="256"/>
            <ac:spMk id="13" creationId="{88D2DFBB-460D-4ECB-BD76-509C99DAD65A}"/>
          </ac:spMkLst>
        </pc:spChg>
        <pc:spChg chg="add del mod">
          <ac:chgData name="Kush Patel" userId="ea0eb09bc140b782" providerId="LiveId" clId="{4EC63490-737A-4EAD-8EEB-84E5F7CF2ECD}" dt="2019-07-26T15:14:30.510" v="2573"/>
          <ac:spMkLst>
            <pc:docMk/>
            <pc:sldMk cId="4070474681" sldId="256"/>
            <ac:spMk id="14" creationId="{88FA2FE3-FD6D-477B-8FE4-FC986D8723C5}"/>
          </ac:spMkLst>
        </pc:spChg>
        <pc:spChg chg="add">
          <ac:chgData name="Kush Patel" userId="ea0eb09bc140b782" providerId="LiveId" clId="{4EC63490-737A-4EAD-8EEB-84E5F7CF2ECD}" dt="2019-07-26T13:25:52.041" v="3" actId="26606"/>
          <ac:spMkLst>
            <pc:docMk/>
            <pc:sldMk cId="4070474681" sldId="256"/>
            <ac:spMk id="15" creationId="{FC55298F-0AE5-478E-AD2B-03C2614C5833}"/>
          </ac:spMkLst>
        </pc:spChg>
        <pc:spChg chg="add mod">
          <ac:chgData name="Kush Patel" userId="ea0eb09bc140b782" providerId="LiveId" clId="{4EC63490-737A-4EAD-8EEB-84E5F7CF2ECD}" dt="2019-07-26T15:14:26.257" v="2568" actId="20577"/>
          <ac:spMkLst>
            <pc:docMk/>
            <pc:sldMk cId="4070474681" sldId="256"/>
            <ac:spMk id="16" creationId="{481E61D1-2EE7-4616-833D-16612398637F}"/>
          </ac:spMkLst>
        </pc:spChg>
        <pc:spChg chg="add">
          <ac:chgData name="Kush Patel" userId="ea0eb09bc140b782" providerId="LiveId" clId="{4EC63490-737A-4EAD-8EEB-84E5F7CF2ECD}" dt="2019-07-26T13:25:52.041" v="3" actId="26606"/>
          <ac:spMkLst>
            <pc:docMk/>
            <pc:sldMk cId="4070474681" sldId="256"/>
            <ac:spMk id="17" creationId="{C180E4EA-0B63-4779-A895-7E90E71088F3}"/>
          </ac:spMkLst>
        </pc:spChg>
        <pc:spChg chg="add">
          <ac:chgData name="Kush Patel" userId="ea0eb09bc140b782" providerId="LiveId" clId="{4EC63490-737A-4EAD-8EEB-84E5F7CF2ECD}" dt="2019-07-26T13:25:52.041" v="3" actId="26606"/>
          <ac:spMkLst>
            <pc:docMk/>
            <pc:sldMk cId="4070474681" sldId="256"/>
            <ac:spMk id="19" creationId="{CEE01D9D-3DE8-4EED-B0D3-8F3C79CC7673}"/>
          </ac:spMkLst>
        </pc:spChg>
        <pc:spChg chg="add">
          <ac:chgData name="Kush Patel" userId="ea0eb09bc140b782" providerId="LiveId" clId="{4EC63490-737A-4EAD-8EEB-84E5F7CF2ECD}" dt="2019-07-26T13:25:52.041" v="3" actId="26606"/>
          <ac:spMkLst>
            <pc:docMk/>
            <pc:sldMk cId="4070474681" sldId="256"/>
            <ac:spMk id="21" creationId="{89AF5CE9-607F-43F4-8983-DCD6DA4051FD}"/>
          </ac:spMkLst>
        </pc:spChg>
        <pc:spChg chg="add">
          <ac:chgData name="Kush Patel" userId="ea0eb09bc140b782" providerId="LiveId" clId="{4EC63490-737A-4EAD-8EEB-84E5F7CF2ECD}" dt="2019-07-26T13:25:52.041" v="3" actId="26606"/>
          <ac:spMkLst>
            <pc:docMk/>
            <pc:sldMk cId="4070474681" sldId="256"/>
            <ac:spMk id="23" creationId="{6EEA2DBD-9E1E-4521-8C01-F32AD18A89E3}"/>
          </ac:spMkLst>
        </pc:spChg>
        <pc:spChg chg="add">
          <ac:chgData name="Kush Patel" userId="ea0eb09bc140b782" providerId="LiveId" clId="{4EC63490-737A-4EAD-8EEB-84E5F7CF2ECD}" dt="2019-07-26T13:25:52.041" v="3" actId="26606"/>
          <ac:spMkLst>
            <pc:docMk/>
            <pc:sldMk cId="4070474681" sldId="256"/>
            <ac:spMk id="25" creationId="{15BBD2C1-BA9B-46A9-A27A-33498B169272}"/>
          </ac:spMkLst>
        </pc:spChg>
        <pc:picChg chg="mod">
          <ac:chgData name="Kush Patel" userId="ea0eb09bc140b782" providerId="LiveId" clId="{4EC63490-737A-4EAD-8EEB-84E5F7CF2ECD}" dt="2019-07-26T15:09:04.665" v="2432" actId="1076"/>
          <ac:picMkLst>
            <pc:docMk/>
            <pc:sldMk cId="4070474681" sldId="256"/>
            <ac:picMk id="4" creationId="{424123AF-F796-403B-AA7B-3E2B00A67122}"/>
          </ac:picMkLst>
        </pc:picChg>
        <pc:picChg chg="mod">
          <ac:chgData name="Kush Patel" userId="ea0eb09bc140b782" providerId="LiveId" clId="{4EC63490-737A-4EAD-8EEB-84E5F7CF2ECD}" dt="2019-07-26T15:14:35.124" v="2575" actId="1076"/>
          <ac:picMkLst>
            <pc:docMk/>
            <pc:sldMk cId="4070474681" sldId="256"/>
            <ac:picMk id="12" creationId="{CBAE0D80-FF71-4729-905B-645562C1167C}"/>
          </ac:picMkLst>
        </pc:picChg>
        <pc:cxnChg chg="add">
          <ac:chgData name="Kush Patel" userId="ea0eb09bc140b782" providerId="LiveId" clId="{4EC63490-737A-4EAD-8EEB-84E5F7CF2ECD}" dt="2019-07-26T13:25:52.041" v="3" actId="26606"/>
          <ac:cxnSpMkLst>
            <pc:docMk/>
            <pc:sldMk cId="4070474681" sldId="256"/>
            <ac:cxnSpMk id="6" creationId="{A57C1A16-B8AB-4D99-A195-A38F556A6486}"/>
          </ac:cxnSpMkLst>
        </pc:cxnChg>
        <pc:cxnChg chg="add">
          <ac:chgData name="Kush Patel" userId="ea0eb09bc140b782" providerId="LiveId" clId="{4EC63490-737A-4EAD-8EEB-84E5F7CF2ECD}" dt="2019-07-26T13:25:52.041" v="3" actId="26606"/>
          <ac:cxnSpMkLst>
            <pc:docMk/>
            <pc:sldMk cId="4070474681" sldId="256"/>
            <ac:cxnSpMk id="7" creationId="{F8A9B20B-D1DD-4573-B5EC-558029519236}"/>
          </ac:cxnSpMkLst>
        </pc:cxnChg>
      </pc:sldChg>
      <pc:sldChg chg="addSp modSp add">
        <pc:chgData name="Kush Patel" userId="ea0eb09bc140b782" providerId="LiveId" clId="{4EC63490-737A-4EAD-8EEB-84E5F7CF2ECD}" dt="2019-07-26T15:17:56.151" v="2627" actId="1076"/>
        <pc:sldMkLst>
          <pc:docMk/>
          <pc:sldMk cId="1603710311" sldId="257"/>
        </pc:sldMkLst>
        <pc:spChg chg="mod">
          <ac:chgData name="Kush Patel" userId="ea0eb09bc140b782" providerId="LiveId" clId="{4EC63490-737A-4EAD-8EEB-84E5F7CF2ECD}" dt="2019-07-26T13:28:32.416" v="120" actId="20577"/>
          <ac:spMkLst>
            <pc:docMk/>
            <pc:sldMk cId="1603710311" sldId="257"/>
            <ac:spMk id="2" creationId="{E902744C-6B6A-4096-A45D-61D201F2F4CA}"/>
          </ac:spMkLst>
        </pc:spChg>
        <pc:spChg chg="mod">
          <ac:chgData name="Kush Patel" userId="ea0eb09bc140b782" providerId="LiveId" clId="{4EC63490-737A-4EAD-8EEB-84E5F7CF2ECD}" dt="2019-07-26T15:14:49.602" v="2576" actId="1076"/>
          <ac:spMkLst>
            <pc:docMk/>
            <pc:sldMk cId="1603710311" sldId="257"/>
            <ac:spMk id="3" creationId="{5A60AD40-0FA7-4C64-8C6E-641BC4CE8750}"/>
          </ac:spMkLst>
        </pc:spChg>
        <pc:spChg chg="mod">
          <ac:chgData name="Kush Patel" userId="ea0eb09bc140b782" providerId="LiveId" clId="{4EC63490-737A-4EAD-8EEB-84E5F7CF2ECD}" dt="2019-07-26T13:33:16.207" v="259" actId="20577"/>
          <ac:spMkLst>
            <pc:docMk/>
            <pc:sldMk cId="1603710311" sldId="257"/>
            <ac:spMk id="4" creationId="{D3CE2F43-9820-4A99-B400-C29111500B06}"/>
          </ac:spMkLst>
        </pc:spChg>
        <pc:spChg chg="add mod">
          <ac:chgData name="Kush Patel" userId="ea0eb09bc140b782" providerId="LiveId" clId="{4EC63490-737A-4EAD-8EEB-84E5F7CF2ECD}" dt="2019-07-26T15:15:29.891" v="2626" actId="1076"/>
          <ac:spMkLst>
            <pc:docMk/>
            <pc:sldMk cId="1603710311" sldId="257"/>
            <ac:spMk id="5" creationId="{F89D1547-C55A-4F21-89A4-1D1EE68C0D05}"/>
          </ac:spMkLst>
        </pc:spChg>
        <pc:picChg chg="mod">
          <ac:chgData name="Kush Patel" userId="ea0eb09bc140b782" providerId="LiveId" clId="{4EC63490-737A-4EAD-8EEB-84E5F7CF2ECD}" dt="2019-07-26T15:17:56.151" v="2627" actId="1076"/>
          <ac:picMkLst>
            <pc:docMk/>
            <pc:sldMk cId="1603710311" sldId="257"/>
            <ac:picMk id="6" creationId="{021E5476-9516-4B41-A9B2-55103D60D36F}"/>
          </ac:picMkLst>
        </pc:picChg>
      </pc:sldChg>
      <pc:sldChg chg="addSp delSp modSp add delAnim">
        <pc:chgData name="Kush Patel" userId="ea0eb09bc140b782" providerId="LiveId" clId="{4EC63490-737A-4EAD-8EEB-84E5F7CF2ECD}" dt="2019-07-26T15:36:18.934" v="2808" actId="20577"/>
        <pc:sldMkLst>
          <pc:docMk/>
          <pc:sldMk cId="2463964824" sldId="258"/>
        </pc:sldMkLst>
        <pc:spChg chg="mod">
          <ac:chgData name="Kush Patel" userId="ea0eb09bc140b782" providerId="LiveId" clId="{4EC63490-737A-4EAD-8EEB-84E5F7CF2ECD}" dt="2019-07-26T15:18:14.241" v="2629" actId="1076"/>
          <ac:spMkLst>
            <pc:docMk/>
            <pc:sldMk cId="2463964824" sldId="258"/>
            <ac:spMk id="2" creationId="{C754FD40-16DA-4561-BC70-03616DC722BF}"/>
          </ac:spMkLst>
        </pc:spChg>
        <pc:spChg chg="mod">
          <ac:chgData name="Kush Patel" userId="ea0eb09bc140b782" providerId="LiveId" clId="{4EC63490-737A-4EAD-8EEB-84E5F7CF2ECD}" dt="2019-07-26T15:36:18.934" v="2808" actId="20577"/>
          <ac:spMkLst>
            <pc:docMk/>
            <pc:sldMk cId="2463964824" sldId="258"/>
            <ac:spMk id="3" creationId="{34DF3462-279B-4250-A7F7-E52910A4961B}"/>
          </ac:spMkLst>
        </pc:spChg>
        <pc:spChg chg="add del mod">
          <ac:chgData name="Kush Patel" userId="ea0eb09bc140b782" providerId="LiveId" clId="{4EC63490-737A-4EAD-8EEB-84E5F7CF2ECD}" dt="2019-07-26T13:50:00.150" v="553" actId="478"/>
          <ac:spMkLst>
            <pc:docMk/>
            <pc:sldMk cId="2463964824" sldId="258"/>
            <ac:spMk id="4" creationId="{272C6B84-0381-4AA5-9A63-DB410B14280D}"/>
          </ac:spMkLst>
        </pc:spChg>
        <pc:spChg chg="add del mod">
          <ac:chgData name="Kush Patel" userId="ea0eb09bc140b782" providerId="LiveId" clId="{4EC63490-737A-4EAD-8EEB-84E5F7CF2ECD}" dt="2019-07-26T13:45:52.109" v="545"/>
          <ac:spMkLst>
            <pc:docMk/>
            <pc:sldMk cId="2463964824" sldId="258"/>
            <ac:spMk id="6" creationId="{5568E0E8-2823-4B91-9F40-C87220BDA8E9}"/>
          </ac:spMkLst>
        </pc:spChg>
        <pc:spChg chg="add del mod">
          <ac:chgData name="Kush Patel" userId="ea0eb09bc140b782" providerId="LiveId" clId="{4EC63490-737A-4EAD-8EEB-84E5F7CF2ECD}" dt="2019-07-26T13:46:21.429" v="547" actId="478"/>
          <ac:spMkLst>
            <pc:docMk/>
            <pc:sldMk cId="2463964824" sldId="258"/>
            <ac:spMk id="8" creationId="{10EC4BCF-B09C-4E34-BFF0-6EAAC59D51CA}"/>
          </ac:spMkLst>
        </pc:spChg>
        <pc:spChg chg="add mod">
          <ac:chgData name="Kush Patel" userId="ea0eb09bc140b782" providerId="LiveId" clId="{4EC63490-737A-4EAD-8EEB-84E5F7CF2ECD}" dt="2019-07-26T13:49:51.955" v="552" actId="14100"/>
          <ac:spMkLst>
            <pc:docMk/>
            <pc:sldMk cId="2463964824" sldId="258"/>
            <ac:spMk id="11" creationId="{86225E25-A1C4-42DB-BB6B-4463AAB2B953}"/>
          </ac:spMkLst>
        </pc:spChg>
        <pc:spChg chg="add del mod">
          <ac:chgData name="Kush Patel" userId="ea0eb09bc140b782" providerId="LiveId" clId="{4EC63490-737A-4EAD-8EEB-84E5F7CF2ECD}" dt="2019-07-26T13:50:22.035" v="558"/>
          <ac:spMkLst>
            <pc:docMk/>
            <pc:sldMk cId="2463964824" sldId="258"/>
            <ac:spMk id="12" creationId="{EC8DCC80-CC16-4212-B164-5BD0CEACBFB9}"/>
          </ac:spMkLst>
        </pc:spChg>
        <pc:spChg chg="add mod">
          <ac:chgData name="Kush Patel" userId="ea0eb09bc140b782" providerId="LiveId" clId="{4EC63490-737A-4EAD-8EEB-84E5F7CF2ECD}" dt="2019-07-26T14:24:26.508" v="1301" actId="20577"/>
          <ac:spMkLst>
            <pc:docMk/>
            <pc:sldMk cId="2463964824" sldId="258"/>
            <ac:spMk id="19" creationId="{E3645C1D-2844-49EB-A45B-215CAA08585A}"/>
          </ac:spMkLst>
        </pc:spChg>
        <pc:spChg chg="add mod">
          <ac:chgData name="Kush Patel" userId="ea0eb09bc140b782" providerId="LiveId" clId="{4EC63490-737A-4EAD-8EEB-84E5F7CF2ECD}" dt="2019-07-26T14:23:05.228" v="1265" actId="20577"/>
          <ac:spMkLst>
            <pc:docMk/>
            <pc:sldMk cId="2463964824" sldId="258"/>
            <ac:spMk id="36" creationId="{41CB5F00-30E3-44A8-9482-31136EF3130E}"/>
          </ac:spMkLst>
        </pc:spChg>
        <pc:spChg chg="add del mod">
          <ac:chgData name="Kush Patel" userId="ea0eb09bc140b782" providerId="LiveId" clId="{4EC63490-737A-4EAD-8EEB-84E5F7CF2ECD}" dt="2019-07-26T14:07:19.206" v="798" actId="11529"/>
          <ac:spMkLst>
            <pc:docMk/>
            <pc:sldMk cId="2463964824" sldId="258"/>
            <ac:spMk id="37" creationId="{9AB1BB0A-3C03-4A0E-B1ED-CA6CBE81234A}"/>
          </ac:spMkLst>
        </pc:spChg>
        <pc:spChg chg="add mod">
          <ac:chgData name="Kush Patel" userId="ea0eb09bc140b782" providerId="LiveId" clId="{4EC63490-737A-4EAD-8EEB-84E5F7CF2ECD}" dt="2019-07-26T14:23:17.677" v="1268" actId="20577"/>
          <ac:spMkLst>
            <pc:docMk/>
            <pc:sldMk cId="2463964824" sldId="258"/>
            <ac:spMk id="44" creationId="{92FA07BF-B749-4341-A234-EAD7E2A615A2}"/>
          </ac:spMkLst>
        </pc:spChg>
        <pc:spChg chg="add mod">
          <ac:chgData name="Kush Patel" userId="ea0eb09bc140b782" providerId="LiveId" clId="{4EC63490-737A-4EAD-8EEB-84E5F7CF2ECD}" dt="2019-07-26T15:23:01.153" v="2689" actId="20577"/>
          <ac:spMkLst>
            <pc:docMk/>
            <pc:sldMk cId="2463964824" sldId="258"/>
            <ac:spMk id="47" creationId="{E678881B-B1CC-4A09-B56D-190AF51C3AFD}"/>
          </ac:spMkLst>
        </pc:spChg>
        <pc:picChg chg="add del mod">
          <ac:chgData name="Kush Patel" userId="ea0eb09bc140b782" providerId="LiveId" clId="{4EC63490-737A-4EAD-8EEB-84E5F7CF2ECD}" dt="2019-07-26T14:04:50.265" v="765" actId="478"/>
          <ac:picMkLst>
            <pc:docMk/>
            <pc:sldMk cId="2463964824" sldId="258"/>
            <ac:picMk id="13" creationId="{01F4FCB4-6FA0-4667-B357-4002D88E98AE}"/>
          </ac:picMkLst>
        </pc:picChg>
        <pc:picChg chg="add del mod">
          <ac:chgData name="Kush Patel" userId="ea0eb09bc140b782" providerId="LiveId" clId="{4EC63490-737A-4EAD-8EEB-84E5F7CF2ECD}" dt="2019-07-26T15:22:44.220" v="2660" actId="1076"/>
          <ac:picMkLst>
            <pc:docMk/>
            <pc:sldMk cId="2463964824" sldId="258"/>
            <ac:picMk id="20" creationId="{96795FD5-31E0-407E-BE24-DAF0726499DF}"/>
          </ac:picMkLst>
        </pc:picChg>
        <pc:picChg chg="del mod">
          <ac:chgData name="Kush Patel" userId="ea0eb09bc140b782" providerId="LiveId" clId="{4EC63490-737A-4EAD-8EEB-84E5F7CF2ECD}" dt="2019-07-26T15:22:33.167" v="2658" actId="478"/>
          <ac:picMkLst>
            <pc:docMk/>
            <pc:sldMk cId="2463964824" sldId="258"/>
            <ac:picMk id="48" creationId="{20347424-F799-4BF0-9138-DAB5F6C9CC2B}"/>
          </ac:picMkLst>
        </pc:picChg>
        <pc:picChg chg="mod">
          <ac:chgData name="Kush Patel" userId="ea0eb09bc140b782" providerId="LiveId" clId="{4EC63490-737A-4EAD-8EEB-84E5F7CF2ECD}" dt="2019-07-26T15:23:52.588" v="2690" actId="1076"/>
          <ac:picMkLst>
            <pc:docMk/>
            <pc:sldMk cId="2463964824" sldId="258"/>
            <ac:picMk id="49" creationId="{7DF258C7-4174-452B-B4E2-BF2E127ECE18}"/>
          </ac:picMkLst>
        </pc:picChg>
        <pc:inkChg chg="add">
          <ac:chgData name="Kush Patel" userId="ea0eb09bc140b782" providerId="LiveId" clId="{4EC63490-737A-4EAD-8EEB-84E5F7CF2ECD}" dt="2019-07-26T13:45:13.771" v="541" actId="9405"/>
          <ac:inkMkLst>
            <pc:docMk/>
            <pc:sldMk cId="2463964824" sldId="258"/>
            <ac:inkMk id="5" creationId="{3C455635-A977-406E-AA7C-818CD9BFAC74}"/>
          </ac:inkMkLst>
        </pc:inkChg>
        <pc:inkChg chg="add">
          <ac:chgData name="Kush Patel" userId="ea0eb09bc140b782" providerId="LiveId" clId="{4EC63490-737A-4EAD-8EEB-84E5F7CF2ECD}" dt="2019-07-26T13:45:36.911" v="543" actId="9405"/>
          <ac:inkMkLst>
            <pc:docMk/>
            <pc:sldMk cId="2463964824" sldId="258"/>
            <ac:inkMk id="7" creationId="{C6BC6564-0161-448C-BA90-4D58A1ED3413}"/>
          </ac:inkMkLst>
        </pc:inkChg>
        <pc:inkChg chg="add del">
          <ac:chgData name="Kush Patel" userId="ea0eb09bc140b782" providerId="LiveId" clId="{4EC63490-737A-4EAD-8EEB-84E5F7CF2ECD}" dt="2019-07-26T13:47:09.074" v="549"/>
          <ac:inkMkLst>
            <pc:docMk/>
            <pc:sldMk cId="2463964824" sldId="258"/>
            <ac:inkMk id="9" creationId="{2CEC06FE-955F-4B37-915A-652106970978}"/>
          </ac:inkMkLst>
        </pc:inkChg>
        <pc:inkChg chg="add del">
          <ac:chgData name="Kush Patel" userId="ea0eb09bc140b782" providerId="LiveId" clId="{4EC63490-737A-4EAD-8EEB-84E5F7CF2ECD}" dt="2019-07-26T13:50:02.231" v="554" actId="478"/>
          <ac:inkMkLst>
            <pc:docMk/>
            <pc:sldMk cId="2463964824" sldId="258"/>
            <ac:inkMk id="10" creationId="{7067B8BE-B5D2-4D92-87CF-262954EBF905}"/>
          </ac:inkMkLst>
        </pc:inkChg>
        <pc:inkChg chg="add">
          <ac:chgData name="Kush Patel" userId="ea0eb09bc140b782" providerId="LiveId" clId="{4EC63490-737A-4EAD-8EEB-84E5F7CF2ECD}" dt="2019-07-26T13:54:36.846" v="574" actId="9405"/>
          <ac:inkMkLst>
            <pc:docMk/>
            <pc:sldMk cId="2463964824" sldId="258"/>
            <ac:inkMk id="14" creationId="{5256E82D-9C85-466E-A22D-7AB3772935DD}"/>
          </ac:inkMkLst>
        </pc:inkChg>
        <pc:inkChg chg="add del">
          <ac:chgData name="Kush Patel" userId="ea0eb09bc140b782" providerId="LiveId" clId="{4EC63490-737A-4EAD-8EEB-84E5F7CF2ECD}" dt="2019-07-26T13:55:06.518" v="576"/>
          <ac:inkMkLst>
            <pc:docMk/>
            <pc:sldMk cId="2463964824" sldId="258"/>
            <ac:inkMk id="15" creationId="{1D24BA37-F9E4-4907-9474-416921A9145B}"/>
          </ac:inkMkLst>
        </pc:inkChg>
        <pc:inkChg chg="add del">
          <ac:chgData name="Kush Patel" userId="ea0eb09bc140b782" providerId="LiveId" clId="{4EC63490-737A-4EAD-8EEB-84E5F7CF2ECD}" dt="2019-07-26T13:55:20.503" v="580"/>
          <ac:inkMkLst>
            <pc:docMk/>
            <pc:sldMk cId="2463964824" sldId="258"/>
            <ac:inkMk id="16" creationId="{6CF18C7D-A5F7-4EE2-8449-DBE8E0A9EBAC}"/>
          </ac:inkMkLst>
        </pc:inkChg>
        <pc:inkChg chg="add del">
          <ac:chgData name="Kush Patel" userId="ea0eb09bc140b782" providerId="LiveId" clId="{4EC63490-737A-4EAD-8EEB-84E5F7CF2ECD}" dt="2019-07-26T13:55:20.503" v="580"/>
          <ac:inkMkLst>
            <pc:docMk/>
            <pc:sldMk cId="2463964824" sldId="258"/>
            <ac:inkMk id="17" creationId="{2651D0D6-4713-4DF1-BF0B-3A22D6E70587}"/>
          </ac:inkMkLst>
        </pc:inkChg>
        <pc:inkChg chg="add del">
          <ac:chgData name="Kush Patel" userId="ea0eb09bc140b782" providerId="LiveId" clId="{4EC63490-737A-4EAD-8EEB-84E5F7CF2ECD}" dt="2019-07-26T14:04:53.803" v="767" actId="478"/>
          <ac:inkMkLst>
            <pc:docMk/>
            <pc:sldMk cId="2463964824" sldId="258"/>
            <ac:inkMk id="18" creationId="{252A0F95-9ECE-47BA-BE50-8D41A38B52A5}"/>
          </ac:inkMkLst>
        </pc:inkChg>
        <pc:inkChg chg="add del">
          <ac:chgData name="Kush Patel" userId="ea0eb09bc140b782" providerId="LiveId" clId="{4EC63490-737A-4EAD-8EEB-84E5F7CF2ECD}" dt="2019-07-26T14:05:43.170" v="777"/>
          <ac:inkMkLst>
            <pc:docMk/>
            <pc:sldMk cId="2463964824" sldId="258"/>
            <ac:inkMk id="21" creationId="{78ECE1A0-788D-4CFF-BD38-9F8DAE34E62C}"/>
          </ac:inkMkLst>
        </pc:inkChg>
        <pc:inkChg chg="add del">
          <ac:chgData name="Kush Patel" userId="ea0eb09bc140b782" providerId="LiveId" clId="{4EC63490-737A-4EAD-8EEB-84E5F7CF2ECD}" dt="2019-07-26T14:05:43.170" v="777"/>
          <ac:inkMkLst>
            <pc:docMk/>
            <pc:sldMk cId="2463964824" sldId="258"/>
            <ac:inkMk id="22" creationId="{5D06C53A-2E2A-45DE-BBDA-658D8D90CE26}"/>
          </ac:inkMkLst>
        </pc:inkChg>
        <pc:inkChg chg="add del">
          <ac:chgData name="Kush Patel" userId="ea0eb09bc140b782" providerId="LiveId" clId="{4EC63490-737A-4EAD-8EEB-84E5F7CF2ECD}" dt="2019-07-26T14:05:43.170" v="777"/>
          <ac:inkMkLst>
            <pc:docMk/>
            <pc:sldMk cId="2463964824" sldId="258"/>
            <ac:inkMk id="23" creationId="{6B84900C-A73A-4F24-AB8B-6BAF67089074}"/>
          </ac:inkMkLst>
        </pc:inkChg>
        <pc:inkChg chg="add del">
          <ac:chgData name="Kush Patel" userId="ea0eb09bc140b782" providerId="LiveId" clId="{4EC63490-737A-4EAD-8EEB-84E5F7CF2ECD}" dt="2019-07-26T14:05:43.170" v="777"/>
          <ac:inkMkLst>
            <pc:docMk/>
            <pc:sldMk cId="2463964824" sldId="258"/>
            <ac:inkMk id="24" creationId="{86F8FAD2-C623-4995-8619-55F88429F2F6}"/>
          </ac:inkMkLst>
        </pc:inkChg>
        <pc:inkChg chg="add del">
          <ac:chgData name="Kush Patel" userId="ea0eb09bc140b782" providerId="LiveId" clId="{4EC63490-737A-4EAD-8EEB-84E5F7CF2ECD}" dt="2019-07-26T14:08:29.561" v="815" actId="478"/>
          <ac:inkMkLst>
            <pc:docMk/>
            <pc:sldMk cId="2463964824" sldId="258"/>
            <ac:inkMk id="25" creationId="{BEF5B007-B0EA-4081-97EE-3CECB9CE6194}"/>
          </ac:inkMkLst>
        </pc:inkChg>
        <pc:inkChg chg="add del">
          <ac:chgData name="Kush Patel" userId="ea0eb09bc140b782" providerId="LiveId" clId="{4EC63490-737A-4EAD-8EEB-84E5F7CF2ECD}" dt="2019-07-26T14:05:56.007" v="781"/>
          <ac:inkMkLst>
            <pc:docMk/>
            <pc:sldMk cId="2463964824" sldId="258"/>
            <ac:inkMk id="26" creationId="{D7AEC474-EFAA-4C2F-9E41-2ECC65027D36}"/>
          </ac:inkMkLst>
        </pc:inkChg>
        <pc:inkChg chg="add del">
          <ac:chgData name="Kush Patel" userId="ea0eb09bc140b782" providerId="LiveId" clId="{4EC63490-737A-4EAD-8EEB-84E5F7CF2ECD}" dt="2019-07-26T14:05:56.007" v="781"/>
          <ac:inkMkLst>
            <pc:docMk/>
            <pc:sldMk cId="2463964824" sldId="258"/>
            <ac:inkMk id="27" creationId="{BEE8486D-918D-4655-BEFB-780B505B6B65}"/>
          </ac:inkMkLst>
        </pc:inkChg>
        <pc:inkChg chg="add del">
          <ac:chgData name="Kush Patel" userId="ea0eb09bc140b782" providerId="LiveId" clId="{4EC63490-737A-4EAD-8EEB-84E5F7CF2ECD}" dt="2019-07-26T14:05:56.007" v="781"/>
          <ac:inkMkLst>
            <pc:docMk/>
            <pc:sldMk cId="2463964824" sldId="258"/>
            <ac:inkMk id="28" creationId="{CC8B639F-A2BC-4F10-9136-D213E63F178B}"/>
          </ac:inkMkLst>
        </pc:inkChg>
        <pc:inkChg chg="add del">
          <ac:chgData name="Kush Patel" userId="ea0eb09bc140b782" providerId="LiveId" clId="{4EC63490-737A-4EAD-8EEB-84E5F7CF2ECD}" dt="2019-07-26T14:05:56.601" v="783"/>
          <ac:inkMkLst>
            <pc:docMk/>
            <pc:sldMk cId="2463964824" sldId="258"/>
            <ac:inkMk id="29" creationId="{AB80C4D1-4BAF-4BF5-9253-D2A123242E70}"/>
          </ac:inkMkLst>
        </pc:inkChg>
        <pc:inkChg chg="add del">
          <ac:chgData name="Kush Patel" userId="ea0eb09bc140b782" providerId="LiveId" clId="{4EC63490-737A-4EAD-8EEB-84E5F7CF2ECD}" dt="2019-07-26T14:05:56.601" v="783"/>
          <ac:inkMkLst>
            <pc:docMk/>
            <pc:sldMk cId="2463964824" sldId="258"/>
            <ac:inkMk id="30" creationId="{8F7879A5-7B25-4A4E-B173-A8102AEF6876}"/>
          </ac:inkMkLst>
        </pc:inkChg>
        <pc:inkChg chg="add del">
          <ac:chgData name="Kush Patel" userId="ea0eb09bc140b782" providerId="LiveId" clId="{4EC63490-737A-4EAD-8EEB-84E5F7CF2ECD}" dt="2019-07-26T14:08:52.699" v="822" actId="478"/>
          <ac:inkMkLst>
            <pc:docMk/>
            <pc:sldMk cId="2463964824" sldId="258"/>
            <ac:inkMk id="31" creationId="{EFB4F1DB-502D-41E3-AB25-7F41717191FB}"/>
          </ac:inkMkLst>
        </pc:inkChg>
        <pc:inkChg chg="add del">
          <ac:chgData name="Kush Patel" userId="ea0eb09bc140b782" providerId="LiveId" clId="{4EC63490-737A-4EAD-8EEB-84E5F7CF2ECD}" dt="2019-07-26T14:08:47.373" v="818" actId="478"/>
          <ac:inkMkLst>
            <pc:docMk/>
            <pc:sldMk cId="2463964824" sldId="258"/>
            <ac:inkMk id="32" creationId="{01268CD5-3456-437C-92D3-47391F26A5DA}"/>
          </ac:inkMkLst>
        </pc:inkChg>
        <pc:inkChg chg="add del">
          <ac:chgData name="Kush Patel" userId="ea0eb09bc140b782" providerId="LiveId" clId="{4EC63490-737A-4EAD-8EEB-84E5F7CF2ECD}" dt="2019-07-26T14:06:13.190" v="787"/>
          <ac:inkMkLst>
            <pc:docMk/>
            <pc:sldMk cId="2463964824" sldId="258"/>
            <ac:inkMk id="33" creationId="{3FDDCB54-72C6-4213-8B75-DCEB566CD92B}"/>
          </ac:inkMkLst>
        </pc:inkChg>
        <pc:inkChg chg="add del">
          <ac:chgData name="Kush Patel" userId="ea0eb09bc140b782" providerId="LiveId" clId="{4EC63490-737A-4EAD-8EEB-84E5F7CF2ECD}" dt="2019-07-26T14:06:13.190" v="787"/>
          <ac:inkMkLst>
            <pc:docMk/>
            <pc:sldMk cId="2463964824" sldId="258"/>
            <ac:inkMk id="34" creationId="{27784C26-7B30-44B4-9045-CFE8A02D8558}"/>
          </ac:inkMkLst>
        </pc:inkChg>
        <pc:inkChg chg="add del">
          <ac:chgData name="Kush Patel" userId="ea0eb09bc140b782" providerId="LiveId" clId="{4EC63490-737A-4EAD-8EEB-84E5F7CF2ECD}" dt="2019-07-26T14:08:48.524" v="819" actId="478"/>
          <ac:inkMkLst>
            <pc:docMk/>
            <pc:sldMk cId="2463964824" sldId="258"/>
            <ac:inkMk id="35" creationId="{135707B0-0B27-4AAD-8FFE-1B008EB9D025}"/>
          </ac:inkMkLst>
        </pc:inkChg>
        <pc:cxnChg chg="add mod">
          <ac:chgData name="Kush Patel" userId="ea0eb09bc140b782" providerId="LiveId" clId="{4EC63490-737A-4EAD-8EEB-84E5F7CF2ECD}" dt="2019-07-26T14:21:09.437" v="1194" actId="14100"/>
          <ac:cxnSpMkLst>
            <pc:docMk/>
            <pc:sldMk cId="2463964824" sldId="258"/>
            <ac:cxnSpMk id="39" creationId="{DA82ADF7-E7B2-4F6E-919F-5ED41D200852}"/>
          </ac:cxnSpMkLst>
        </pc:cxnChg>
        <pc:cxnChg chg="add mod">
          <ac:chgData name="Kush Patel" userId="ea0eb09bc140b782" providerId="LiveId" clId="{4EC63490-737A-4EAD-8EEB-84E5F7CF2ECD}" dt="2019-07-26T14:23:17.677" v="1268" actId="20577"/>
          <ac:cxnSpMkLst>
            <pc:docMk/>
            <pc:sldMk cId="2463964824" sldId="258"/>
            <ac:cxnSpMk id="42" creationId="{EFDC1CF0-5835-413F-BC16-8253BF12F31D}"/>
          </ac:cxnSpMkLst>
        </pc:cxnChg>
      </pc:sldChg>
      <pc:sldChg chg="addSp delSp modSp add">
        <pc:chgData name="Kush Patel" userId="ea0eb09bc140b782" providerId="LiveId" clId="{4EC63490-737A-4EAD-8EEB-84E5F7CF2ECD}" dt="2019-07-26T15:29:16.714" v="2747" actId="1076"/>
        <pc:sldMkLst>
          <pc:docMk/>
          <pc:sldMk cId="3198715326" sldId="259"/>
        </pc:sldMkLst>
        <pc:spChg chg="mod">
          <ac:chgData name="Kush Patel" userId="ea0eb09bc140b782" providerId="LiveId" clId="{4EC63490-737A-4EAD-8EEB-84E5F7CF2ECD}" dt="2019-07-26T15:24:32.112" v="2691" actId="1076"/>
          <ac:spMkLst>
            <pc:docMk/>
            <pc:sldMk cId="3198715326" sldId="259"/>
            <ac:spMk id="2" creationId="{50BEDDF7-DE8F-4464-BE39-EB2A6651344A}"/>
          </ac:spMkLst>
        </pc:spChg>
        <pc:spChg chg="mod">
          <ac:chgData name="Kush Patel" userId="ea0eb09bc140b782" providerId="LiveId" clId="{4EC63490-737A-4EAD-8EEB-84E5F7CF2ECD}" dt="2019-07-26T15:26:04.642" v="2746" actId="1076"/>
          <ac:spMkLst>
            <pc:docMk/>
            <pc:sldMk cId="3198715326" sldId="259"/>
            <ac:spMk id="3" creationId="{C3B1BCEB-B8BA-4C51-A54E-0D0DE9B45A7B}"/>
          </ac:spMkLst>
        </pc:spChg>
        <pc:spChg chg="add mod">
          <ac:chgData name="Kush Patel" userId="ea0eb09bc140b782" providerId="LiveId" clId="{4EC63490-737A-4EAD-8EEB-84E5F7CF2ECD}" dt="2019-07-26T14:22:31.995" v="1247" actId="20577"/>
          <ac:spMkLst>
            <pc:docMk/>
            <pc:sldMk cId="3198715326" sldId="259"/>
            <ac:spMk id="6" creationId="{FDAFB96A-DC9F-44B4-90C6-87A55188AEF7}"/>
          </ac:spMkLst>
        </pc:spChg>
        <pc:spChg chg="add mod">
          <ac:chgData name="Kush Patel" userId="ea0eb09bc140b782" providerId="LiveId" clId="{4EC63490-737A-4EAD-8EEB-84E5F7CF2ECD}" dt="2019-07-26T14:22:24.858" v="1239" actId="1076"/>
          <ac:spMkLst>
            <pc:docMk/>
            <pc:sldMk cId="3198715326" sldId="259"/>
            <ac:spMk id="10" creationId="{8A1B9A6E-6784-49FF-89EC-5743069050A1}"/>
          </ac:spMkLst>
        </pc:spChg>
        <pc:spChg chg="add mod">
          <ac:chgData name="Kush Patel" userId="ea0eb09bc140b782" providerId="LiveId" clId="{4EC63490-737A-4EAD-8EEB-84E5F7CF2ECD}" dt="2019-07-26T14:37:30.776" v="1611" actId="20577"/>
          <ac:spMkLst>
            <pc:docMk/>
            <pc:sldMk cId="3198715326" sldId="259"/>
            <ac:spMk id="14" creationId="{DB7DB685-C22C-4FF4-97D2-7FBD46FBAAFA}"/>
          </ac:spMkLst>
        </pc:spChg>
        <pc:spChg chg="add mod">
          <ac:chgData name="Kush Patel" userId="ea0eb09bc140b782" providerId="LiveId" clId="{4EC63490-737A-4EAD-8EEB-84E5F7CF2ECD}" dt="2019-07-26T15:25:48.227" v="2745" actId="20577"/>
          <ac:spMkLst>
            <pc:docMk/>
            <pc:sldMk cId="3198715326" sldId="259"/>
            <ac:spMk id="15" creationId="{21170649-FD70-403C-81A1-9AD6B75752F5}"/>
          </ac:spMkLst>
        </pc:spChg>
        <pc:picChg chg="add del mod">
          <ac:chgData name="Kush Patel" userId="ea0eb09bc140b782" providerId="LiveId" clId="{4EC63490-737A-4EAD-8EEB-84E5F7CF2ECD}" dt="2019-07-26T14:17:17.346" v="1129"/>
          <ac:picMkLst>
            <pc:docMk/>
            <pc:sldMk cId="3198715326" sldId="259"/>
            <ac:picMk id="4" creationId="{9AFD98B9-5C26-4C59-8735-18B518C6C9EF}"/>
          </ac:picMkLst>
        </pc:picChg>
        <pc:picChg chg="add mod">
          <ac:chgData name="Kush Patel" userId="ea0eb09bc140b782" providerId="LiveId" clId="{4EC63490-737A-4EAD-8EEB-84E5F7CF2ECD}" dt="2019-07-26T14:17:23.718" v="1130" actId="1076"/>
          <ac:picMkLst>
            <pc:docMk/>
            <pc:sldMk cId="3198715326" sldId="259"/>
            <ac:picMk id="5" creationId="{94E9A127-C957-4A20-8DD2-828B41DC173F}"/>
          </ac:picMkLst>
        </pc:picChg>
        <pc:picChg chg="mod">
          <ac:chgData name="Kush Patel" userId="ea0eb09bc140b782" providerId="LiveId" clId="{4EC63490-737A-4EAD-8EEB-84E5F7CF2ECD}" dt="2019-07-26T15:29:16.714" v="2747" actId="1076"/>
          <ac:picMkLst>
            <pc:docMk/>
            <pc:sldMk cId="3198715326" sldId="259"/>
            <ac:picMk id="16" creationId="{58F27253-D91A-437C-912C-35EC8F0E38A8}"/>
          </ac:picMkLst>
        </pc:picChg>
        <pc:cxnChg chg="add mod">
          <ac:chgData name="Kush Patel" userId="ea0eb09bc140b782" providerId="LiveId" clId="{4EC63490-737A-4EAD-8EEB-84E5F7CF2ECD}" dt="2019-07-26T14:18:41.344" v="1139" actId="14100"/>
          <ac:cxnSpMkLst>
            <pc:docMk/>
            <pc:sldMk cId="3198715326" sldId="259"/>
            <ac:cxnSpMk id="8" creationId="{F02EC19A-E537-4E20-AB25-349904F8AD24}"/>
          </ac:cxnSpMkLst>
        </pc:cxnChg>
        <pc:cxnChg chg="add mod">
          <ac:chgData name="Kush Patel" userId="ea0eb09bc140b782" providerId="LiveId" clId="{4EC63490-737A-4EAD-8EEB-84E5F7CF2ECD}" dt="2019-07-26T14:19:16.974" v="1145" actId="14100"/>
          <ac:cxnSpMkLst>
            <pc:docMk/>
            <pc:sldMk cId="3198715326" sldId="259"/>
            <ac:cxnSpMk id="12" creationId="{DBB27FE2-CA51-4E0A-AC73-6B6A9DBB7334}"/>
          </ac:cxnSpMkLst>
        </pc:cxnChg>
      </pc:sldChg>
      <pc:sldChg chg="addSp modSp add">
        <pc:chgData name="Kush Patel" userId="ea0eb09bc140b782" providerId="LiveId" clId="{4EC63490-737A-4EAD-8EEB-84E5F7CF2ECD}" dt="2019-07-26T15:46:31.012" v="2901" actId="20577"/>
        <pc:sldMkLst>
          <pc:docMk/>
          <pc:sldMk cId="1521248752" sldId="260"/>
        </pc:sldMkLst>
        <pc:spChg chg="mod">
          <ac:chgData name="Kush Patel" userId="ea0eb09bc140b782" providerId="LiveId" clId="{4EC63490-737A-4EAD-8EEB-84E5F7CF2ECD}" dt="2019-07-26T14:25:14.817" v="1304" actId="20577"/>
          <ac:spMkLst>
            <pc:docMk/>
            <pc:sldMk cId="1521248752" sldId="260"/>
            <ac:spMk id="2" creationId="{15523D76-5AAD-473C-B3D5-DA9B3A3E19B2}"/>
          </ac:spMkLst>
        </pc:spChg>
        <pc:spChg chg="mod">
          <ac:chgData name="Kush Patel" userId="ea0eb09bc140b782" providerId="LiveId" clId="{4EC63490-737A-4EAD-8EEB-84E5F7CF2ECD}" dt="2019-07-26T15:46:31.012" v="2901" actId="20577"/>
          <ac:spMkLst>
            <pc:docMk/>
            <pc:sldMk cId="1521248752" sldId="260"/>
            <ac:spMk id="3" creationId="{199270A6-1429-49FC-86FD-DD5A0F5C82FC}"/>
          </ac:spMkLst>
        </pc:spChg>
        <pc:spChg chg="add mod">
          <ac:chgData name="Kush Patel" userId="ea0eb09bc140b782" providerId="LiveId" clId="{4EC63490-737A-4EAD-8EEB-84E5F7CF2ECD}" dt="2019-07-26T15:45:56.313" v="2899" actId="1076"/>
          <ac:spMkLst>
            <pc:docMk/>
            <pc:sldMk cId="1521248752" sldId="260"/>
            <ac:spMk id="5" creationId="{BFEF74DF-31FB-47BC-9E50-F8C30FAC283A}"/>
          </ac:spMkLst>
        </pc:spChg>
        <pc:picChg chg="mod">
          <ac:chgData name="Kush Patel" userId="ea0eb09bc140b782" providerId="LiveId" clId="{4EC63490-737A-4EAD-8EEB-84E5F7CF2ECD}" dt="2019-07-26T15:46:01.457" v="2900" actId="1076"/>
          <ac:picMkLst>
            <pc:docMk/>
            <pc:sldMk cId="1521248752" sldId="260"/>
            <ac:picMk id="4" creationId="{ABA85E59-5DC3-44DF-A7B3-214890E62263}"/>
          </ac:picMkLst>
        </pc:picChg>
      </pc:sldChg>
      <pc:sldChg chg="addSp delSp modSp add">
        <pc:chgData name="Kush Patel" userId="ea0eb09bc140b782" providerId="LiveId" clId="{4EC63490-737A-4EAD-8EEB-84E5F7CF2ECD}" dt="2019-07-26T15:40:03.452" v="2811" actId="20577"/>
        <pc:sldMkLst>
          <pc:docMk/>
          <pc:sldMk cId="1790416896" sldId="261"/>
        </pc:sldMkLst>
        <pc:spChg chg="mod">
          <ac:chgData name="Kush Patel" userId="ea0eb09bc140b782" providerId="LiveId" clId="{4EC63490-737A-4EAD-8EEB-84E5F7CF2ECD}" dt="2019-07-26T15:29:32.182" v="2748" actId="1076"/>
          <ac:spMkLst>
            <pc:docMk/>
            <pc:sldMk cId="1790416896" sldId="261"/>
            <ac:spMk id="2" creationId="{66802E13-6E34-4EE6-8881-A015995FC771}"/>
          </ac:spMkLst>
        </pc:spChg>
        <pc:spChg chg="mod">
          <ac:chgData name="Kush Patel" userId="ea0eb09bc140b782" providerId="LiveId" clId="{4EC63490-737A-4EAD-8EEB-84E5F7CF2ECD}" dt="2019-07-26T15:36:31.100" v="2809" actId="1076"/>
          <ac:spMkLst>
            <pc:docMk/>
            <pc:sldMk cId="1790416896" sldId="261"/>
            <ac:spMk id="3" creationId="{44AE0E2F-9C03-4BF1-8FA1-E8F165961424}"/>
          </ac:spMkLst>
        </pc:spChg>
        <pc:spChg chg="add mod">
          <ac:chgData name="Kush Patel" userId="ea0eb09bc140b782" providerId="LiveId" clId="{4EC63490-737A-4EAD-8EEB-84E5F7CF2ECD}" dt="2019-07-26T14:35:29.995" v="1573" actId="20577"/>
          <ac:spMkLst>
            <pc:docMk/>
            <pc:sldMk cId="1790416896" sldId="261"/>
            <ac:spMk id="5" creationId="{2282F84D-6583-4FB7-B205-D63E796351BC}"/>
          </ac:spMkLst>
        </pc:spChg>
        <pc:spChg chg="add mod">
          <ac:chgData name="Kush Patel" userId="ea0eb09bc140b782" providerId="LiveId" clId="{4EC63490-737A-4EAD-8EEB-84E5F7CF2ECD}" dt="2019-07-26T14:36:15.766" v="1588" actId="1076"/>
          <ac:spMkLst>
            <pc:docMk/>
            <pc:sldMk cId="1790416896" sldId="261"/>
            <ac:spMk id="9" creationId="{75DD5A77-3390-4A52-BFBB-66AF932C47FB}"/>
          </ac:spMkLst>
        </pc:spChg>
        <pc:spChg chg="add mod">
          <ac:chgData name="Kush Patel" userId="ea0eb09bc140b782" providerId="LiveId" clId="{4EC63490-737A-4EAD-8EEB-84E5F7CF2ECD}" dt="2019-07-26T14:44:19.825" v="1737" actId="20577"/>
          <ac:spMkLst>
            <pc:docMk/>
            <pc:sldMk cId="1790416896" sldId="261"/>
            <ac:spMk id="19" creationId="{6EEB4E4F-7C6B-48A2-8111-075BB84F715E}"/>
          </ac:spMkLst>
        </pc:spChg>
        <pc:spChg chg="add del mod">
          <ac:chgData name="Kush Patel" userId="ea0eb09bc140b782" providerId="LiveId" clId="{4EC63490-737A-4EAD-8EEB-84E5F7CF2ECD}" dt="2019-07-26T14:45:31.660" v="1765"/>
          <ac:spMkLst>
            <pc:docMk/>
            <pc:sldMk cId="1790416896" sldId="261"/>
            <ac:spMk id="20" creationId="{077C56A5-D63F-4A8D-8DEF-C318C4A9665C}"/>
          </ac:spMkLst>
        </pc:spChg>
        <pc:spChg chg="add mod">
          <ac:chgData name="Kush Patel" userId="ea0eb09bc140b782" providerId="LiveId" clId="{4EC63490-737A-4EAD-8EEB-84E5F7CF2ECD}" dt="2019-07-26T14:44:48.560" v="1750" actId="1076"/>
          <ac:spMkLst>
            <pc:docMk/>
            <pc:sldMk cId="1790416896" sldId="261"/>
            <ac:spMk id="21" creationId="{1EA5650A-FB12-44C3-AC0D-14C13B45345D}"/>
          </ac:spMkLst>
        </pc:spChg>
        <pc:spChg chg="add mod">
          <ac:chgData name="Kush Patel" userId="ea0eb09bc140b782" providerId="LiveId" clId="{4EC63490-737A-4EAD-8EEB-84E5F7CF2ECD}" dt="2019-07-26T15:40:03.452" v="2811" actId="20577"/>
          <ac:spMkLst>
            <pc:docMk/>
            <pc:sldMk cId="1790416896" sldId="261"/>
            <ac:spMk id="25" creationId="{53F14B19-EABE-4B92-A614-04258520306C}"/>
          </ac:spMkLst>
        </pc:spChg>
        <pc:picChg chg="add mod">
          <ac:chgData name="Kush Patel" userId="ea0eb09bc140b782" providerId="LiveId" clId="{4EC63490-737A-4EAD-8EEB-84E5F7CF2ECD}" dt="2019-07-26T14:36:09.129" v="1584" actId="1076"/>
          <ac:picMkLst>
            <pc:docMk/>
            <pc:sldMk cId="1790416896" sldId="261"/>
            <ac:picMk id="4" creationId="{6CA86A98-994D-4C22-BBB7-D05185996345}"/>
          </ac:picMkLst>
        </pc:picChg>
        <pc:picChg chg="mod">
          <ac:chgData name="Kush Patel" userId="ea0eb09bc140b782" providerId="LiveId" clId="{4EC63490-737A-4EAD-8EEB-84E5F7CF2ECD}" dt="2019-07-26T15:40:01.010" v="2810" actId="1076"/>
          <ac:picMkLst>
            <pc:docMk/>
            <pc:sldMk cId="1790416896" sldId="261"/>
            <ac:picMk id="26" creationId="{50A1FDFC-243A-4B31-ACE9-F78EDE7063E0}"/>
          </ac:picMkLst>
        </pc:picChg>
        <pc:cxnChg chg="add mod">
          <ac:chgData name="Kush Patel" userId="ea0eb09bc140b782" providerId="LiveId" clId="{4EC63490-737A-4EAD-8EEB-84E5F7CF2ECD}" dt="2019-07-26T14:35:29.995" v="1573" actId="20577"/>
          <ac:cxnSpMkLst>
            <pc:docMk/>
            <pc:sldMk cId="1790416896" sldId="261"/>
            <ac:cxnSpMk id="7" creationId="{EA21B76B-336E-4272-9C79-85E76F06FB7A}"/>
          </ac:cxnSpMkLst>
        </pc:cxnChg>
        <pc:cxnChg chg="add mod">
          <ac:chgData name="Kush Patel" userId="ea0eb09bc140b782" providerId="LiveId" clId="{4EC63490-737A-4EAD-8EEB-84E5F7CF2ECD}" dt="2019-07-26T14:34:05.828" v="1561" actId="11529"/>
          <ac:cxnSpMkLst>
            <pc:docMk/>
            <pc:sldMk cId="1790416896" sldId="261"/>
            <ac:cxnSpMk id="11" creationId="{479F7384-B473-4B79-99C5-04FBCE22AA60}"/>
          </ac:cxnSpMkLst>
        </pc:cxnChg>
        <pc:cxnChg chg="add del mod">
          <ac:chgData name="Kush Patel" userId="ea0eb09bc140b782" providerId="LiveId" clId="{4EC63490-737A-4EAD-8EEB-84E5F7CF2ECD}" dt="2019-07-26T14:35:01.357" v="1567" actId="478"/>
          <ac:cxnSpMkLst>
            <pc:docMk/>
            <pc:sldMk cId="1790416896" sldId="261"/>
            <ac:cxnSpMk id="13" creationId="{7576014B-A75B-4D10-A048-2AB1C812428A}"/>
          </ac:cxnSpMkLst>
        </pc:cxnChg>
        <pc:cxnChg chg="add mod">
          <ac:chgData name="Kush Patel" userId="ea0eb09bc140b782" providerId="LiveId" clId="{4EC63490-737A-4EAD-8EEB-84E5F7CF2ECD}" dt="2019-07-26T14:36:08.050" v="1583" actId="1076"/>
          <ac:cxnSpMkLst>
            <pc:docMk/>
            <pc:sldMk cId="1790416896" sldId="261"/>
            <ac:cxnSpMk id="16" creationId="{A2D46838-67FB-44C7-80D6-7EDE1A1B998E}"/>
          </ac:cxnSpMkLst>
        </pc:cxnChg>
        <pc:cxnChg chg="add mod">
          <ac:chgData name="Kush Patel" userId="ea0eb09bc140b782" providerId="LiveId" clId="{4EC63490-737A-4EAD-8EEB-84E5F7CF2ECD}" dt="2019-07-26T14:45:30.854" v="1763" actId="692"/>
          <ac:cxnSpMkLst>
            <pc:docMk/>
            <pc:sldMk cId="1790416896" sldId="261"/>
            <ac:cxnSpMk id="23" creationId="{BBCC2040-D858-4B13-A0A0-660BACE8F334}"/>
          </ac:cxnSpMkLst>
        </pc:cxnChg>
      </pc:sldChg>
      <pc:sldChg chg="addSp modSp add">
        <pc:chgData name="Kush Patel" userId="ea0eb09bc140b782" providerId="LiveId" clId="{4EC63490-737A-4EAD-8EEB-84E5F7CF2ECD}" dt="2019-07-26T16:09:25.607" v="3492" actId="1076"/>
        <pc:sldMkLst>
          <pc:docMk/>
          <pc:sldMk cId="3061177224" sldId="262"/>
        </pc:sldMkLst>
        <pc:spChg chg="mod">
          <ac:chgData name="Kush Patel" userId="ea0eb09bc140b782" providerId="LiveId" clId="{4EC63490-737A-4EAD-8EEB-84E5F7CF2ECD}" dt="2019-07-26T16:03:03.982" v="3424" actId="20577"/>
          <ac:spMkLst>
            <pc:docMk/>
            <pc:sldMk cId="3061177224" sldId="262"/>
            <ac:spMk id="2" creationId="{E6F745BA-880F-44EE-B86F-831A0DF2D4B3}"/>
          </ac:spMkLst>
        </pc:spChg>
        <pc:spChg chg="mod">
          <ac:chgData name="Kush Patel" userId="ea0eb09bc140b782" providerId="LiveId" clId="{4EC63490-737A-4EAD-8EEB-84E5F7CF2ECD}" dt="2019-07-26T16:07:39.204" v="3490" actId="20577"/>
          <ac:spMkLst>
            <pc:docMk/>
            <pc:sldMk cId="3061177224" sldId="262"/>
            <ac:spMk id="3" creationId="{3C714294-CE9C-4A6B-841D-CF8070DA5199}"/>
          </ac:spMkLst>
        </pc:spChg>
        <pc:spChg chg="add mod">
          <ac:chgData name="Kush Patel" userId="ea0eb09bc140b782" providerId="LiveId" clId="{4EC63490-737A-4EAD-8EEB-84E5F7CF2ECD}" dt="2019-07-26T16:03:45.420" v="3479" actId="1076"/>
          <ac:spMkLst>
            <pc:docMk/>
            <pc:sldMk cId="3061177224" sldId="262"/>
            <ac:spMk id="4" creationId="{2AEE617A-2B90-416E-8D4B-513AA50C378D}"/>
          </ac:spMkLst>
        </pc:spChg>
        <pc:picChg chg="mod">
          <ac:chgData name="Kush Patel" userId="ea0eb09bc140b782" providerId="LiveId" clId="{4EC63490-737A-4EAD-8EEB-84E5F7CF2ECD}" dt="2019-07-26T16:09:25.607" v="3492" actId="1076"/>
          <ac:picMkLst>
            <pc:docMk/>
            <pc:sldMk cId="3061177224" sldId="262"/>
            <ac:picMk id="5" creationId="{EEADFFE1-42AD-459F-AA09-23B973F86A05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6T13:45:13.7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6T13:45:36.9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6T13:54:36.845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5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544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05510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3575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37546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9885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07450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74641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9029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9090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345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1643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79166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15739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6156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7922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8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4123AF-F796-403B-AA7B-3E2B00A671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05" t="9091" r="12298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B1C38-05D6-4A4F-8B59-8400DDF3D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Radius, Diameter, Circumference and PI(</a:t>
            </a:r>
            <a:r>
              <a:rPr lang="el-GR" dirty="0"/>
              <a:t>π</a:t>
            </a:r>
            <a:r>
              <a:rPr lang="en-US" dirty="0"/>
              <a:t>)</a:t>
            </a:r>
            <a:r>
              <a:rPr lang="en-US" sz="41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28821-5577-48B6-BF27-A32262A5F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184" y="5179334"/>
            <a:ext cx="4079721" cy="1096901"/>
          </a:xfrm>
        </p:spPr>
        <p:txBody>
          <a:bodyPr>
            <a:normAutofit/>
          </a:bodyPr>
          <a:lstStyle/>
          <a:p>
            <a:r>
              <a:rPr lang="en-US" sz="1600" dirty="0"/>
              <a:t>7/26/19</a:t>
            </a:r>
          </a:p>
          <a:p>
            <a:r>
              <a:rPr lang="en-US" sz="1600" dirty="0"/>
              <a:t>By Kush Patel</a:t>
            </a:r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Intro">
            <a:hlinkClick r:id="" action="ppaction://media"/>
            <a:extLst>
              <a:ext uri="{FF2B5EF4-FFF2-40B4-BE49-F238E27FC236}">
                <a16:creationId xmlns:a16="http://schemas.microsoft.com/office/drawing/2014/main" id="{CBAE0D80-FF71-4729-905B-645562C116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78952" y="4440705"/>
            <a:ext cx="609600" cy="60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1E61D1-2EE7-4616-833D-16612398637F}"/>
              </a:ext>
            </a:extLst>
          </p:cNvPr>
          <p:cNvSpPr txBox="1"/>
          <p:nvPr/>
        </p:nvSpPr>
        <p:spPr>
          <a:xfrm>
            <a:off x="2964873" y="4560839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the sound icon:</a:t>
            </a:r>
          </a:p>
        </p:txBody>
      </p:sp>
    </p:spTree>
    <p:extLst>
      <p:ext uri="{BB962C8B-B14F-4D97-AF65-F5344CB8AC3E}">
        <p14:creationId xmlns:p14="http://schemas.microsoft.com/office/powerpoint/2010/main" val="4070474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2744C-6B6A-4096-A45D-61D201F2F4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3321" y="132389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What Will be learning about today.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60AD40-0FA7-4C64-8C6E-641BC4CE8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3669" y="2892469"/>
            <a:ext cx="7766936" cy="258735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Today we will be learning all about the following properties of a circle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/>
              <a:t>Radius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/>
              <a:t>Diameter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/>
              <a:t>Circumference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/>
              <a:t>PI (</a:t>
            </a:r>
            <a:r>
              <a:rPr lang="el-GR" b="1" dirty="0"/>
              <a:t>π</a:t>
            </a:r>
            <a:r>
              <a:rPr lang="en-US" b="1" dirty="0"/>
              <a:t>)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CE2F43-9820-4A99-B400-C29111500B06}"/>
              </a:ext>
            </a:extLst>
          </p:cNvPr>
          <p:cNvSpPr/>
          <p:nvPr/>
        </p:nvSpPr>
        <p:spPr>
          <a:xfrm>
            <a:off x="5905082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D1547-C55A-4F21-89A4-1D1EE68C0D05}"/>
              </a:ext>
            </a:extLst>
          </p:cNvPr>
          <p:cNvSpPr txBox="1"/>
          <p:nvPr/>
        </p:nvSpPr>
        <p:spPr>
          <a:xfrm>
            <a:off x="1123669" y="2342440"/>
            <a:ext cx="569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the Sound Icon to hear the lesson: </a:t>
            </a:r>
          </a:p>
        </p:txBody>
      </p:sp>
      <p:pic>
        <p:nvPicPr>
          <p:cNvPr id="6" name="What will we learn">
            <a:hlinkClick r:id="" action="ppaction://media"/>
            <a:extLst>
              <a:ext uri="{FF2B5EF4-FFF2-40B4-BE49-F238E27FC236}">
                <a16:creationId xmlns:a16="http://schemas.microsoft.com/office/drawing/2014/main" id="{021E5476-9516-4B41-A9B2-55103D60D3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04718" y="22828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1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4FD40-16DA-4561-BC70-03616DC7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89" y="-11010"/>
            <a:ext cx="8596668" cy="1320800"/>
          </a:xfrm>
        </p:spPr>
        <p:txBody>
          <a:bodyPr/>
          <a:lstStyle/>
          <a:p>
            <a:r>
              <a:rPr lang="en-US" dirty="0"/>
              <a:t>Radius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F3462-279B-4250-A7F7-E52910A49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27" y="1562712"/>
            <a:ext cx="8596668" cy="3880773"/>
          </a:xfrm>
        </p:spPr>
        <p:txBody>
          <a:bodyPr/>
          <a:lstStyle/>
          <a:p>
            <a:r>
              <a:rPr lang="en-US" dirty="0"/>
              <a:t>The Radius of a circle is a line that connects from the center of the circle to the circumferences/edge of the circle.</a:t>
            </a:r>
          </a:p>
          <a:p>
            <a:r>
              <a:rPr lang="en-US" dirty="0"/>
              <a:t>The Formula to find the Radius r=d/2. 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C455635-A977-406E-AA7C-818CD9BFAC74}"/>
                  </a:ext>
                </a:extLst>
              </p14:cNvPr>
              <p14:cNvContentPartPr/>
              <p14:nvPr/>
            </p14:nvContentPartPr>
            <p14:xfrm>
              <a:off x="8492982" y="3367218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C455635-A977-406E-AA7C-818CD9BFAC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4342" y="335821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6BC6564-0161-448C-BA90-4D58A1ED3413}"/>
                  </a:ext>
                </a:extLst>
              </p14:cNvPr>
              <p14:cNvContentPartPr/>
              <p14:nvPr/>
            </p14:nvContentPartPr>
            <p14:xfrm>
              <a:off x="8422782" y="509538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6BC6564-0161-448C-BA90-4D58A1ED34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13782" y="50089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AutoShape 2" descr="circle">
            <a:extLst>
              <a:ext uri="{FF2B5EF4-FFF2-40B4-BE49-F238E27FC236}">
                <a16:creationId xmlns:a16="http://schemas.microsoft.com/office/drawing/2014/main" id="{86225E25-A1C4-42DB-BB6B-4463AAB2B9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608880" cy="60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256E82D-9C85-466E-A22D-7AB3772935DD}"/>
                  </a:ext>
                </a:extLst>
              </p14:cNvPr>
              <p14:cNvContentPartPr/>
              <p14:nvPr/>
            </p14:nvContentPartPr>
            <p14:xfrm>
              <a:off x="342582" y="562458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256E82D-9C85-466E-A22D-7AB3772935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4582" y="544458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3645C1D-2844-49EB-A45B-215CAA08585A}"/>
              </a:ext>
            </a:extLst>
          </p:cNvPr>
          <p:cNvSpPr txBox="1"/>
          <p:nvPr/>
        </p:nvSpPr>
        <p:spPr>
          <a:xfrm>
            <a:off x="5101391" y="3885480"/>
            <a:ext cx="18782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d=diameter</a:t>
            </a:r>
          </a:p>
          <a:p>
            <a:r>
              <a:rPr lang="en-US" dirty="0"/>
              <a:t>r=radius</a:t>
            </a:r>
          </a:p>
          <a:p>
            <a:r>
              <a:rPr lang="en-US" dirty="0"/>
              <a:t>d=8 inches</a:t>
            </a:r>
          </a:p>
          <a:p>
            <a:r>
              <a:rPr lang="en-US" dirty="0"/>
              <a:t>r=8/2</a:t>
            </a:r>
          </a:p>
          <a:p>
            <a:r>
              <a:rPr lang="en-US" dirty="0"/>
              <a:t>r=4 inches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6795FD5-31E0-407E-BE24-DAF0726499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333" y="2708434"/>
            <a:ext cx="3757405" cy="34216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1CB5F00-30E3-44A8-9482-31136EF3130E}"/>
              </a:ext>
            </a:extLst>
          </p:cNvPr>
          <p:cNvSpPr txBox="1"/>
          <p:nvPr/>
        </p:nvSpPr>
        <p:spPr>
          <a:xfrm flipH="1">
            <a:off x="2518435" y="3436083"/>
            <a:ext cx="1037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in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A82ADF7-E7B2-4F6E-919F-5ED41D200852}"/>
              </a:ext>
            </a:extLst>
          </p:cNvPr>
          <p:cNvCxnSpPr>
            <a:cxnSpLocks/>
          </p:cNvCxnSpPr>
          <p:nvPr/>
        </p:nvCxnSpPr>
        <p:spPr>
          <a:xfrm>
            <a:off x="2667027" y="3861788"/>
            <a:ext cx="1" cy="294001"/>
          </a:xfrm>
          <a:prstGeom prst="straightConnector1">
            <a:avLst/>
          </a:prstGeom>
          <a:ln w="28575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FDC1CF0-5835-413F-BC16-8253BF12F31D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2733973" y="4965815"/>
            <a:ext cx="327509" cy="35144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2FA07BF-B749-4341-A234-EAD7E2A615A2}"/>
              </a:ext>
            </a:extLst>
          </p:cNvPr>
          <p:cNvSpPr txBox="1"/>
          <p:nvPr/>
        </p:nvSpPr>
        <p:spPr>
          <a:xfrm>
            <a:off x="2777590" y="4596483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78881B-B1CC-4A09-B56D-190AF51C3AFD}"/>
              </a:ext>
            </a:extLst>
          </p:cNvPr>
          <p:cNvSpPr txBox="1"/>
          <p:nvPr/>
        </p:nvSpPr>
        <p:spPr>
          <a:xfrm>
            <a:off x="660023" y="727929"/>
            <a:ext cx="52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the Sound Icon to hear about the lesson:</a:t>
            </a:r>
          </a:p>
        </p:txBody>
      </p:sp>
      <p:pic>
        <p:nvPicPr>
          <p:cNvPr id="49" name="Radius">
            <a:hlinkClick r:id="" action="ppaction://media"/>
            <a:extLst>
              <a:ext uri="{FF2B5EF4-FFF2-40B4-BE49-F238E27FC236}">
                <a16:creationId xmlns:a16="http://schemas.microsoft.com/office/drawing/2014/main" id="{7DF258C7-4174-452B-B4E2-BF2E127ECE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57060" y="6486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6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20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EDDF7-DE8F-4464-BE39-EB2A66513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1559"/>
            <a:ext cx="8596668" cy="1320800"/>
          </a:xfrm>
        </p:spPr>
        <p:txBody>
          <a:bodyPr/>
          <a:lstStyle/>
          <a:p>
            <a:r>
              <a:rPr lang="en-US" dirty="0"/>
              <a:t>Diameter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1BCEB-B8BA-4C51-A54E-0D0DE9B45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71" y="1296965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Diameter is a straight line passing from the center of the circle and endpoint lies on the circle</a:t>
            </a:r>
          </a:p>
          <a:p>
            <a:pPr marL="0" indent="0">
              <a:buNone/>
            </a:pPr>
            <a:r>
              <a:rPr lang="en-US" dirty="0"/>
              <a:t>The formula to find diameter is d= 2r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9A127-C957-4A20-8DD2-828B41DC1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28" y="3249862"/>
            <a:ext cx="2552700" cy="2505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FB96A-DC9F-44B4-90C6-87A55188AEF7}"/>
              </a:ext>
            </a:extLst>
          </p:cNvPr>
          <p:cNvSpPr txBox="1"/>
          <p:nvPr/>
        </p:nvSpPr>
        <p:spPr>
          <a:xfrm>
            <a:off x="1931184" y="5126181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inches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2EC19A-E537-4E20-AB25-349904F8AD24}"/>
              </a:ext>
            </a:extLst>
          </p:cNvPr>
          <p:cNvCxnSpPr>
            <a:cxnSpLocks/>
          </p:cNvCxnSpPr>
          <p:nvPr/>
        </p:nvCxnSpPr>
        <p:spPr>
          <a:xfrm flipV="1">
            <a:off x="2705561" y="4830520"/>
            <a:ext cx="351036" cy="40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1B9A6E-6784-49FF-89EC-5743069050A1}"/>
              </a:ext>
            </a:extLst>
          </p:cNvPr>
          <p:cNvSpPr txBox="1"/>
          <p:nvPr/>
        </p:nvSpPr>
        <p:spPr>
          <a:xfrm>
            <a:off x="1829207" y="3453850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inches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B27FE2-CA51-4E0A-AC73-6B6A9DBB7334}"/>
              </a:ext>
            </a:extLst>
          </p:cNvPr>
          <p:cNvCxnSpPr>
            <a:cxnSpLocks/>
          </p:cNvCxnSpPr>
          <p:nvPr/>
        </p:nvCxnSpPr>
        <p:spPr>
          <a:xfrm>
            <a:off x="2619356" y="3797483"/>
            <a:ext cx="153247" cy="432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B7DB685-C22C-4FF4-97D2-7FBD46FBAAFA}"/>
              </a:ext>
            </a:extLst>
          </p:cNvPr>
          <p:cNvSpPr txBox="1"/>
          <p:nvPr/>
        </p:nvSpPr>
        <p:spPr>
          <a:xfrm>
            <a:off x="3856145" y="3670859"/>
            <a:ext cx="13997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D=Diameter</a:t>
            </a:r>
          </a:p>
          <a:p>
            <a:r>
              <a:rPr lang="en-US" dirty="0"/>
              <a:t>r=Radius</a:t>
            </a:r>
          </a:p>
          <a:p>
            <a:r>
              <a:rPr lang="en-US" dirty="0"/>
              <a:t>r=5 inches</a:t>
            </a:r>
          </a:p>
          <a:p>
            <a:r>
              <a:rPr lang="en-US" dirty="0"/>
              <a:t>d=2(5)</a:t>
            </a:r>
          </a:p>
          <a:p>
            <a:r>
              <a:rPr lang="en-US" dirty="0"/>
              <a:t>d=10 inches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170649-FD70-403C-81A1-9AD6B75752F5}"/>
              </a:ext>
            </a:extLst>
          </p:cNvPr>
          <p:cNvSpPr txBox="1"/>
          <p:nvPr/>
        </p:nvSpPr>
        <p:spPr>
          <a:xfrm>
            <a:off x="677334" y="631972"/>
            <a:ext cx="568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the Sound Icon to learn about the lesson:</a:t>
            </a:r>
          </a:p>
        </p:txBody>
      </p:sp>
      <p:pic>
        <p:nvPicPr>
          <p:cNvPr id="16" name="Diameter">
            <a:hlinkClick r:id="" action="ppaction://media"/>
            <a:extLst>
              <a:ext uri="{FF2B5EF4-FFF2-40B4-BE49-F238E27FC236}">
                <a16:creationId xmlns:a16="http://schemas.microsoft.com/office/drawing/2014/main" id="{58F27253-D91A-437C-912C-35EC8F0E38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68291" y="5616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1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9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2E13-6E34-4EE6-8881-A015995FC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53" y="18213"/>
            <a:ext cx="8596668" cy="1320800"/>
          </a:xfrm>
        </p:spPr>
        <p:txBody>
          <a:bodyPr/>
          <a:lstStyle/>
          <a:p>
            <a:r>
              <a:rPr lang="en-US" dirty="0"/>
              <a:t>Circumference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E0E2F-9C03-4BF1-8FA1-E8F16596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53" y="1097844"/>
            <a:ext cx="8596668" cy="3880773"/>
          </a:xfrm>
        </p:spPr>
        <p:txBody>
          <a:bodyPr/>
          <a:lstStyle/>
          <a:p>
            <a:r>
              <a:rPr lang="en-US" dirty="0"/>
              <a:t>The Circumference is the distance around the circle. The formula to find the circumference is c=2</a:t>
            </a:r>
            <a:r>
              <a:rPr lang="el-GR" dirty="0"/>
              <a:t>π</a:t>
            </a:r>
            <a:r>
              <a:rPr lang="en-US" dirty="0"/>
              <a:t>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86A98-994D-4C22-BBB7-D05185996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53" y="3038231"/>
            <a:ext cx="3263739" cy="3458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82F84D-6583-4FB7-B205-D63E796351BC}"/>
              </a:ext>
            </a:extLst>
          </p:cNvPr>
          <p:cNvSpPr txBox="1"/>
          <p:nvPr/>
        </p:nvSpPr>
        <p:spPr>
          <a:xfrm>
            <a:off x="1025237" y="3648363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21B76B-336E-4272-9C79-85E76F06FB7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593021" y="3833029"/>
            <a:ext cx="179202" cy="2679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DD5A77-3390-4A52-BFBB-66AF932C47FB}"/>
              </a:ext>
            </a:extLst>
          </p:cNvPr>
          <p:cNvSpPr txBox="1"/>
          <p:nvPr/>
        </p:nvSpPr>
        <p:spPr>
          <a:xfrm>
            <a:off x="2350214" y="5197660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9F7384-B473-4B79-99C5-04FBCE22AA60}"/>
              </a:ext>
            </a:extLst>
          </p:cNvPr>
          <p:cNvCxnSpPr/>
          <p:nvPr/>
        </p:nvCxnSpPr>
        <p:spPr>
          <a:xfrm>
            <a:off x="2475345" y="4969164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D46838-67FB-44C7-80D6-7EDE1A1B998E}"/>
              </a:ext>
            </a:extLst>
          </p:cNvPr>
          <p:cNvCxnSpPr>
            <a:cxnSpLocks/>
          </p:cNvCxnSpPr>
          <p:nvPr/>
        </p:nvCxnSpPr>
        <p:spPr>
          <a:xfrm flipH="1" flipV="1">
            <a:off x="2567354" y="4617280"/>
            <a:ext cx="79711" cy="580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EEB4E4F-7C6B-48A2-8111-075BB84F715E}"/>
              </a:ext>
            </a:extLst>
          </p:cNvPr>
          <p:cNvSpPr txBox="1"/>
          <p:nvPr/>
        </p:nvSpPr>
        <p:spPr>
          <a:xfrm>
            <a:off x="4470400" y="3648363"/>
            <a:ext cx="191751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r=Radius</a:t>
            </a:r>
          </a:p>
          <a:p>
            <a:r>
              <a:rPr lang="en-US" dirty="0"/>
              <a:t>c=circumference</a:t>
            </a:r>
          </a:p>
          <a:p>
            <a:r>
              <a:rPr lang="el-GR" dirty="0"/>
              <a:t>Π</a:t>
            </a:r>
            <a:r>
              <a:rPr lang="en-US" dirty="0"/>
              <a:t>=3.14</a:t>
            </a:r>
          </a:p>
          <a:p>
            <a:r>
              <a:rPr lang="en-US" dirty="0"/>
              <a:t>r=3 in</a:t>
            </a:r>
          </a:p>
          <a:p>
            <a:r>
              <a:rPr lang="en-US" dirty="0"/>
              <a:t>c=2(3)(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r>
              <a:rPr lang="en-US" dirty="0"/>
              <a:t>C=6</a:t>
            </a:r>
            <a:r>
              <a:rPr lang="el-GR" dirty="0"/>
              <a:t>π</a:t>
            </a:r>
            <a:endParaRPr lang="en-US" dirty="0"/>
          </a:p>
          <a:p>
            <a:r>
              <a:rPr lang="en-US" dirty="0"/>
              <a:t>6</a:t>
            </a:r>
            <a:r>
              <a:rPr lang="el-GR" dirty="0"/>
              <a:t>π</a:t>
            </a:r>
            <a:r>
              <a:rPr lang="en-US" dirty="0"/>
              <a:t>=18.84</a:t>
            </a:r>
          </a:p>
          <a:p>
            <a:r>
              <a:rPr lang="en-US" dirty="0"/>
              <a:t>C=18.84 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A5650A-FB12-44C3-AC0D-14C13B45345D}"/>
              </a:ext>
            </a:extLst>
          </p:cNvPr>
          <p:cNvSpPr txBox="1"/>
          <p:nvPr/>
        </p:nvSpPr>
        <p:spPr>
          <a:xfrm>
            <a:off x="2757547" y="6363714"/>
            <a:ext cx="10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18.84 in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BCC2040-D858-4B13-A0A0-660BACE8F334}"/>
              </a:ext>
            </a:extLst>
          </p:cNvPr>
          <p:cNvCxnSpPr>
            <a:cxnSpLocks/>
          </p:cNvCxnSpPr>
          <p:nvPr/>
        </p:nvCxnSpPr>
        <p:spPr>
          <a:xfrm flipH="1" flipV="1">
            <a:off x="2955891" y="5566992"/>
            <a:ext cx="334810" cy="79672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F14B19-EABE-4B92-A614-04258520306C}"/>
              </a:ext>
            </a:extLst>
          </p:cNvPr>
          <p:cNvSpPr txBox="1"/>
          <p:nvPr/>
        </p:nvSpPr>
        <p:spPr>
          <a:xfrm>
            <a:off x="206742" y="692682"/>
            <a:ext cx="699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the Sound Icon to hear more about the lesson:</a:t>
            </a:r>
          </a:p>
        </p:txBody>
      </p:sp>
      <p:pic>
        <p:nvPicPr>
          <p:cNvPr id="26" name="Circumference">
            <a:hlinkClick r:id="" action="ppaction://media"/>
            <a:extLst>
              <a:ext uri="{FF2B5EF4-FFF2-40B4-BE49-F238E27FC236}">
                <a16:creationId xmlns:a16="http://schemas.microsoft.com/office/drawing/2014/main" id="{50A1FDFC-243A-4B31-ACE9-F78EDE7063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88364" y="5725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1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8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3D76-5AAD-473C-B3D5-DA9B3A3E1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270A6-1429-49FC-86FD-DD5A0F5C8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Pi(</a:t>
            </a:r>
            <a:r>
              <a:rPr lang="el-GR" dirty="0"/>
              <a:t>π</a:t>
            </a:r>
            <a:r>
              <a:rPr lang="en-US" dirty="0"/>
              <a:t>) is a mathematical constant, it is a ratio of a circumference to its diameter </a:t>
            </a:r>
          </a:p>
          <a:p>
            <a:r>
              <a:rPr lang="en-US" dirty="0"/>
              <a:t>Formula: </a:t>
            </a:r>
            <a:r>
              <a:rPr lang="el-GR" dirty="0"/>
              <a:t>π = </a:t>
            </a:r>
            <a:r>
              <a:rPr lang="en-US" i="1" dirty="0"/>
              <a:t>C</a:t>
            </a:r>
            <a:r>
              <a:rPr lang="en-US" dirty="0"/>
              <a:t>/</a:t>
            </a:r>
            <a:r>
              <a:rPr lang="en-US" i="1" dirty="0"/>
              <a:t>d</a:t>
            </a:r>
            <a:endParaRPr lang="en-US" dirty="0"/>
          </a:p>
          <a:p>
            <a:r>
              <a:rPr lang="en-US" dirty="0"/>
              <a:t>Pi(</a:t>
            </a:r>
            <a:r>
              <a:rPr lang="el-GR" dirty="0"/>
              <a:t>π</a:t>
            </a:r>
            <a:r>
              <a:rPr lang="en-US" dirty="0"/>
              <a:t>) is also the 16</a:t>
            </a:r>
            <a:r>
              <a:rPr lang="en-US" baseline="30000" dirty="0"/>
              <a:t>th</a:t>
            </a:r>
            <a:r>
              <a:rPr lang="en-US" dirty="0"/>
              <a:t> letter of the Greek alphabet</a:t>
            </a:r>
          </a:p>
          <a:p>
            <a:r>
              <a:rPr lang="en-US" dirty="0"/>
              <a:t>The approximation number of pi is 3.14 </a:t>
            </a:r>
          </a:p>
          <a:p>
            <a:r>
              <a:rPr lang="en-US" dirty="0"/>
              <a:t>Fractions such as 22/7 is an approximation for </a:t>
            </a:r>
            <a:r>
              <a:rPr lang="el-GR" dirty="0"/>
              <a:t>π</a:t>
            </a:r>
            <a:endParaRPr lang="en-US" dirty="0"/>
          </a:p>
          <a:p>
            <a:r>
              <a:rPr lang="en-US" dirty="0"/>
              <a:t>Pi(</a:t>
            </a:r>
            <a:r>
              <a:rPr lang="el-GR" dirty="0"/>
              <a:t>π</a:t>
            </a:r>
            <a:r>
              <a:rPr lang="en-US" dirty="0"/>
              <a:t>) is used a lot in circles, spheres, cones, cylinders or any shape/figure having a circle as a face or base, finding the diameter, radius, circumferences or area of a circle</a:t>
            </a:r>
          </a:p>
          <a:p>
            <a:r>
              <a:rPr lang="el-GR" dirty="0"/>
              <a:t>π</a:t>
            </a:r>
            <a:r>
              <a:rPr lang="en-US" dirty="0"/>
              <a:t>(pi) is a never-ending number it goes on and on and there is no end digit 3.1415926535 8979323846 2643383279...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A85E59-5DC3-44DF-A7B3-214890E622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56218" y="1149866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EF74DF-31FB-47BC-9E50-F8C30FAC283A}"/>
              </a:ext>
            </a:extLst>
          </p:cNvPr>
          <p:cNvSpPr txBox="1"/>
          <p:nvPr/>
        </p:nvSpPr>
        <p:spPr>
          <a:xfrm>
            <a:off x="304800" y="1270000"/>
            <a:ext cx="587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the Sound Icon to hear more about the lesson:</a:t>
            </a:r>
          </a:p>
        </p:txBody>
      </p:sp>
    </p:spTree>
    <p:extLst>
      <p:ext uri="{BB962C8B-B14F-4D97-AF65-F5344CB8AC3E}">
        <p14:creationId xmlns:p14="http://schemas.microsoft.com/office/powerpoint/2010/main" val="152124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745BA-880F-44EE-B86F-831A0DF2D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89" y="0"/>
            <a:ext cx="8596668" cy="1320800"/>
          </a:xfrm>
        </p:spPr>
        <p:txBody>
          <a:bodyPr/>
          <a:lstStyle/>
          <a:p>
            <a:r>
              <a:rPr lang="en-US" dirty="0"/>
              <a:t>How can we use Pi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14294-CE9C-4A6B-841D-CF8070DA5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789" y="1488613"/>
            <a:ext cx="8596668" cy="3880773"/>
          </a:xfrm>
        </p:spPr>
        <p:txBody>
          <a:bodyPr/>
          <a:lstStyle/>
          <a:p>
            <a:r>
              <a:rPr lang="en-US" dirty="0"/>
              <a:t>We can use Pi in many shapes, and properties to find their Area and Volume by using these formulas.</a:t>
            </a:r>
          </a:p>
          <a:p>
            <a:endParaRPr lang="en-US" dirty="0"/>
          </a:p>
          <a:p>
            <a:r>
              <a:rPr lang="en-US" dirty="0"/>
              <a:t>Area of a Circle: </a:t>
            </a:r>
            <a:r>
              <a:rPr lang="en-US" i="1" dirty="0"/>
              <a:t>A=</a:t>
            </a:r>
            <a:r>
              <a:rPr lang="el-GR" i="1" dirty="0"/>
              <a:t>π</a:t>
            </a:r>
            <a:r>
              <a:rPr lang="en-US" i="1" dirty="0"/>
              <a:t>r2</a:t>
            </a:r>
          </a:p>
          <a:p>
            <a:r>
              <a:rPr lang="en-US" i="1" dirty="0"/>
              <a:t>Circumference or a Circle: C=</a:t>
            </a:r>
            <a:r>
              <a:rPr lang="el-GR" i="1" dirty="0"/>
              <a:t>π</a:t>
            </a:r>
            <a:r>
              <a:rPr lang="en-US" i="1" dirty="0"/>
              <a:t>d</a:t>
            </a:r>
          </a:p>
          <a:p>
            <a:r>
              <a:rPr lang="en-US" i="1" dirty="0"/>
              <a:t>Volume of a Cylinder: </a:t>
            </a:r>
            <a:r>
              <a:rPr lang="el-GR" i="1" dirty="0"/>
              <a:t>π</a:t>
            </a:r>
            <a:r>
              <a:rPr lang="en-US" i="1" dirty="0"/>
              <a:t>r2 h</a:t>
            </a:r>
          </a:p>
          <a:p>
            <a:r>
              <a:rPr lang="en-US" i="1" dirty="0"/>
              <a:t>Volume of a Cone:1/3 </a:t>
            </a:r>
            <a:r>
              <a:rPr lang="el-GR" i="1" dirty="0"/>
              <a:t>π</a:t>
            </a:r>
            <a:r>
              <a:rPr lang="en-US" i="1" dirty="0"/>
              <a:t>r</a:t>
            </a:r>
            <a:endParaRPr lang="en-US" dirty="0"/>
          </a:p>
          <a:p>
            <a:r>
              <a:rPr lang="en-US" dirty="0"/>
              <a:t>Surface Area of Cylinder: 2</a:t>
            </a:r>
            <a:r>
              <a:rPr lang="el-GR" i="1" dirty="0"/>
              <a:t>π</a:t>
            </a:r>
            <a:r>
              <a:rPr lang="en-US" i="1" dirty="0"/>
              <a:t>rh+2</a:t>
            </a:r>
            <a:r>
              <a:rPr lang="el-GR" i="1" dirty="0"/>
              <a:t>π</a:t>
            </a:r>
            <a:r>
              <a:rPr lang="en-US" i="1" dirty="0"/>
              <a:t>r2</a:t>
            </a:r>
          </a:p>
          <a:p>
            <a:r>
              <a:rPr lang="en-US" i="1" dirty="0"/>
              <a:t>Volume of a Sphere 4/3</a:t>
            </a:r>
            <a:r>
              <a:rPr lang="el-GR" i="1" dirty="0"/>
              <a:t>π</a:t>
            </a:r>
            <a:r>
              <a:rPr lang="en-US" i="1" dirty="0"/>
              <a:t>r3</a:t>
            </a:r>
          </a:p>
          <a:p>
            <a:r>
              <a:rPr lang="en-US" i="1" dirty="0"/>
              <a:t>Surface Area of a Sphere:4</a:t>
            </a:r>
            <a:r>
              <a:rPr lang="el-GR" i="1" dirty="0"/>
              <a:t>π</a:t>
            </a:r>
            <a:r>
              <a:rPr lang="en-US" i="1" dirty="0"/>
              <a:t>r2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EE617A-2B90-416E-8D4B-513AA50C378D}"/>
              </a:ext>
            </a:extLst>
          </p:cNvPr>
          <p:cNvSpPr txBox="1"/>
          <p:nvPr/>
        </p:nvSpPr>
        <p:spPr>
          <a:xfrm>
            <a:off x="538789" y="754380"/>
            <a:ext cx="721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the Icon to hear more about the lesson: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EADFFE1-42AD-459F-AA09-23B973F86A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6342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7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393</Words>
  <Application>Microsoft Office PowerPoint</Application>
  <PresentationFormat>Widescreen</PresentationFormat>
  <Paragraphs>72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Trebuchet MS</vt:lpstr>
      <vt:lpstr>Wingdings</vt:lpstr>
      <vt:lpstr>Wingdings 3</vt:lpstr>
      <vt:lpstr>Facet</vt:lpstr>
      <vt:lpstr>Radius, Diameter, Circumference and PI(π) </vt:lpstr>
      <vt:lpstr>What Will be learning about today.</vt:lpstr>
      <vt:lpstr>Radius </vt:lpstr>
      <vt:lpstr>Diameter</vt:lpstr>
      <vt:lpstr>Circumference</vt:lpstr>
      <vt:lpstr>PI</vt:lpstr>
      <vt:lpstr>How can we use Pi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Radius, Diameter, Circumference and PI(π) </dc:title>
  <dc:creator>Kush Patel</dc:creator>
  <cp:lastModifiedBy>Kush Patel</cp:lastModifiedBy>
  <cp:revision>1</cp:revision>
  <dcterms:created xsi:type="dcterms:W3CDTF">2019-07-26T13:25:51Z</dcterms:created>
  <dcterms:modified xsi:type="dcterms:W3CDTF">2019-07-26T16:09:29Z</dcterms:modified>
</cp:coreProperties>
</file>